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61" r:id="rId5"/>
    <p:sldId id="262" r:id="rId6"/>
    <p:sldId id="263" r:id="rId7"/>
    <p:sldId id="258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9A92E-8A29-7C92-D143-FAB538856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E3A5-8607-E1F3-7F57-4B307177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സ്തുതിപ്പിന്‍ സ്തുതിപ്പിന്‍ ദൈവജനമേ! </a:t>
            </a:r>
            <a:br>
              <a:rPr lang="ml-IN" sz="3600" b="1" dirty="0"/>
            </a:br>
            <a:r>
              <a:rPr lang="ml-IN" sz="3600" b="1" dirty="0"/>
              <a:t>സ്തുതികളിന്മേല്‍ വസിക്കും പ്രിയനെ</a:t>
            </a:r>
            <a:br>
              <a:rPr lang="ml-IN" sz="3600" b="1" dirty="0"/>
            </a:br>
            <a:r>
              <a:rPr lang="ml-IN" sz="3600" b="1" dirty="0"/>
              <a:t>അനുദിനമവന്‍ ചെയ്ത നന്മകള്‍ </a:t>
            </a:r>
            <a:br>
              <a:rPr lang="en-US" sz="3600" b="1" dirty="0"/>
            </a:br>
            <a:r>
              <a:rPr lang="ml-IN" sz="3600" b="1" dirty="0"/>
              <a:t>അനല്‍പ്പമേ! മനം മറക്കുമോ?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475F83-AC94-0ABE-97AC-11053EBFF34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Sthuthippin</a:t>
            </a:r>
            <a:r>
              <a:rPr lang="en-US" sz="3600" dirty="0"/>
              <a:t> </a:t>
            </a:r>
            <a:r>
              <a:rPr lang="en-US" sz="3600" dirty="0" err="1"/>
              <a:t>sthuthippin</a:t>
            </a:r>
            <a:r>
              <a:rPr lang="en-US" sz="3600" dirty="0"/>
              <a:t> </a:t>
            </a:r>
            <a:r>
              <a:rPr lang="en-US" sz="3600" dirty="0" err="1"/>
              <a:t>daiva</a:t>
            </a:r>
            <a:r>
              <a:rPr lang="en-US" sz="3600" dirty="0"/>
              <a:t> </a:t>
            </a:r>
            <a:r>
              <a:rPr lang="en-US" sz="3600" dirty="0" err="1"/>
              <a:t>janame</a:t>
            </a:r>
            <a:r>
              <a:rPr lang="en-US" sz="3600" dirty="0"/>
              <a:t>!</a:t>
            </a:r>
          </a:p>
          <a:p>
            <a:pPr algn="l"/>
            <a:r>
              <a:rPr lang="en-US" sz="3600" dirty="0" err="1"/>
              <a:t>Sthuthikalinmel</a:t>
            </a:r>
            <a:r>
              <a:rPr lang="en-US" sz="3600" dirty="0"/>
              <a:t> </a:t>
            </a:r>
            <a:r>
              <a:rPr lang="en-US" sz="3600" dirty="0" err="1"/>
              <a:t>vasikkum</a:t>
            </a:r>
            <a:r>
              <a:rPr lang="en-US" sz="3600" dirty="0"/>
              <a:t> </a:t>
            </a:r>
            <a:r>
              <a:rPr lang="en-US" sz="3600" dirty="0" err="1"/>
              <a:t>priyane</a:t>
            </a:r>
            <a:endParaRPr lang="en-US" sz="3600" dirty="0"/>
          </a:p>
          <a:p>
            <a:pPr algn="l"/>
            <a:r>
              <a:rPr lang="en-US" sz="3600" dirty="0" err="1"/>
              <a:t>Anudinamavan</a:t>
            </a:r>
            <a:r>
              <a:rPr lang="en-US" sz="3600" dirty="0"/>
              <a:t> </a:t>
            </a:r>
            <a:r>
              <a:rPr lang="en-US" sz="3600" dirty="0" err="1"/>
              <a:t>cheytha</a:t>
            </a:r>
            <a:r>
              <a:rPr lang="en-US" sz="3600" dirty="0"/>
              <a:t> </a:t>
            </a:r>
            <a:r>
              <a:rPr lang="en-US" sz="3600" dirty="0" err="1"/>
              <a:t>nanmakal</a:t>
            </a:r>
            <a:endParaRPr lang="en-US" sz="3600" dirty="0"/>
          </a:p>
          <a:p>
            <a:pPr algn="l"/>
            <a:r>
              <a:rPr lang="en-US" sz="3600" dirty="0" err="1"/>
              <a:t>Analpame</a:t>
            </a:r>
            <a:r>
              <a:rPr lang="en-US" sz="3600" dirty="0"/>
              <a:t>! </a:t>
            </a:r>
            <a:r>
              <a:rPr lang="en-US" sz="3600" dirty="0" err="1"/>
              <a:t>manam</a:t>
            </a:r>
            <a:r>
              <a:rPr lang="en-US" sz="3600" dirty="0"/>
              <a:t> </a:t>
            </a:r>
            <a:r>
              <a:rPr lang="en-US" sz="3600" dirty="0" err="1"/>
              <a:t>marakkumo</a:t>
            </a:r>
            <a:r>
              <a:rPr lang="en-US" sz="3600" dirty="0"/>
              <a:t>?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245270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ഉണര്‍ന്നുഘോഷിപ്പിന്‍ സ്വന്തജനമേ</a:t>
            </a:r>
            <a:br>
              <a:rPr lang="ml-IN" sz="3600" b="1" dirty="0"/>
            </a:br>
            <a:r>
              <a:rPr lang="ml-IN" sz="3600" b="1" dirty="0"/>
              <a:t>ഹൃദയം നന്ദിയാല്‍ നിറഞ്ഞു കവിയട്ടെ</a:t>
            </a:r>
            <a:br>
              <a:rPr lang="ml-IN" sz="3600" b="1" dirty="0"/>
            </a:br>
            <a:r>
              <a:rPr lang="ml-IN" sz="3600" b="1" dirty="0"/>
              <a:t>പാപകൂപത്തില്‍ കിടന്ന നാമിന്നു </a:t>
            </a:r>
            <a:br>
              <a:rPr lang="en-US" sz="3600" b="1" dirty="0"/>
            </a:br>
            <a:r>
              <a:rPr lang="ml-IN" sz="3600" b="1" dirty="0"/>
              <a:t>പരന്‍റെ വാഗ്ദത്തസുതരല്ലോ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Unarnnu</a:t>
            </a:r>
            <a:r>
              <a:rPr lang="en-US" sz="3600" dirty="0"/>
              <a:t> </a:t>
            </a:r>
            <a:r>
              <a:rPr lang="en-US" sz="3600" dirty="0" err="1"/>
              <a:t>khoshippin</a:t>
            </a:r>
            <a:r>
              <a:rPr lang="en-US" sz="3600" dirty="0"/>
              <a:t> </a:t>
            </a:r>
            <a:r>
              <a:rPr lang="en-US" sz="3600" dirty="0" err="1"/>
              <a:t>swantha</a:t>
            </a:r>
            <a:r>
              <a:rPr lang="en-US" sz="3600" dirty="0"/>
              <a:t> </a:t>
            </a:r>
            <a:r>
              <a:rPr lang="en-US" sz="3600" dirty="0" err="1"/>
              <a:t>janame</a:t>
            </a:r>
            <a:endParaRPr lang="en-US" sz="3600" dirty="0"/>
          </a:p>
          <a:p>
            <a:pPr algn="l"/>
            <a:r>
              <a:rPr lang="en-US" sz="3600" dirty="0" err="1"/>
              <a:t>Hrudayam</a:t>
            </a:r>
            <a:r>
              <a:rPr lang="en-US" sz="3600" dirty="0"/>
              <a:t> </a:t>
            </a:r>
            <a:r>
              <a:rPr lang="en-US" sz="3600" dirty="0" err="1"/>
              <a:t>nandiyaal</a:t>
            </a:r>
            <a:r>
              <a:rPr lang="en-US" sz="3600" dirty="0"/>
              <a:t> </a:t>
            </a:r>
            <a:r>
              <a:rPr lang="en-US" sz="3600" dirty="0" err="1"/>
              <a:t>niranju</a:t>
            </a:r>
            <a:r>
              <a:rPr lang="en-US" sz="3600" dirty="0"/>
              <a:t> </a:t>
            </a:r>
            <a:r>
              <a:rPr lang="en-US" sz="3600" dirty="0" err="1"/>
              <a:t>kaviyatte</a:t>
            </a:r>
            <a:endParaRPr lang="en-US" sz="3600" dirty="0"/>
          </a:p>
          <a:p>
            <a:pPr algn="l"/>
            <a:r>
              <a:rPr lang="en-US" sz="3600" dirty="0" err="1"/>
              <a:t>Paapakoopathil</a:t>
            </a:r>
            <a:r>
              <a:rPr lang="en-US" sz="3600" dirty="0"/>
              <a:t> </a:t>
            </a:r>
            <a:r>
              <a:rPr lang="en-US" sz="3600" dirty="0" err="1"/>
              <a:t>kidanna</a:t>
            </a:r>
            <a:r>
              <a:rPr lang="en-US" sz="3600" dirty="0"/>
              <a:t> </a:t>
            </a:r>
            <a:r>
              <a:rPr lang="en-US" sz="3600" dirty="0" err="1"/>
              <a:t>naaminnu</a:t>
            </a:r>
            <a:endParaRPr lang="en-US" sz="3600" dirty="0"/>
          </a:p>
          <a:p>
            <a:pPr algn="l"/>
            <a:r>
              <a:rPr lang="en-US" sz="3600" dirty="0" err="1"/>
              <a:t>Parante</a:t>
            </a:r>
            <a:r>
              <a:rPr lang="en-US" sz="3600" dirty="0"/>
              <a:t> </a:t>
            </a:r>
            <a:r>
              <a:rPr lang="en-US" sz="3600" dirty="0" err="1"/>
              <a:t>vaagdatha</a:t>
            </a:r>
            <a:r>
              <a:rPr lang="en-US" sz="3600" dirty="0"/>
              <a:t> </a:t>
            </a:r>
            <a:r>
              <a:rPr lang="en-US" sz="3600" dirty="0" err="1"/>
              <a:t>sutharallo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302E1-9379-3BBA-519F-C7230A779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09240-B314-ABC0-2D69-B6A63146D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വിളിച്ചവനുടെ ഗുണങ്ങള്‍ ഘോഷിപ്പാന്‍</a:t>
            </a:r>
            <a:br>
              <a:rPr lang="ml-IN" sz="3600" b="1" dirty="0"/>
            </a:br>
            <a:r>
              <a:rPr lang="ml-IN" sz="3600" b="1" dirty="0"/>
              <a:t>തിരഞ്ഞെടുത്തതാം വിശുദ്ധവംശമേ</a:t>
            </a:r>
            <a:br>
              <a:rPr lang="ml-IN" sz="3600" b="1" dirty="0"/>
            </a:br>
            <a:r>
              <a:rPr lang="ml-IN" sz="3600" b="1" dirty="0"/>
              <a:t>ജയപ്രഭുവിന്‍റെ കൃപ ലഭിച്ചതാല്‍ </a:t>
            </a:r>
            <a:br>
              <a:rPr lang="en-US" sz="3600" b="1" dirty="0"/>
            </a:br>
            <a:r>
              <a:rPr lang="ml-IN" sz="3600" b="1" dirty="0"/>
              <a:t>ജയത്തിന്‍ ഘോഷങ്ങള്‍ മുഴക്കിടാം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9E3E8C-0AC1-3256-6D60-ACF5B84FDC05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Vilichavanude</a:t>
            </a:r>
            <a:r>
              <a:rPr lang="en-US" sz="3600" dirty="0"/>
              <a:t> </a:t>
            </a:r>
            <a:r>
              <a:rPr lang="en-US" sz="3600" dirty="0" err="1"/>
              <a:t>gunangal</a:t>
            </a:r>
            <a:r>
              <a:rPr lang="en-US" sz="3600" dirty="0"/>
              <a:t> </a:t>
            </a:r>
            <a:r>
              <a:rPr lang="en-US" sz="3600" dirty="0" err="1"/>
              <a:t>khoshippaan</a:t>
            </a:r>
            <a:endParaRPr lang="en-US" sz="3600" dirty="0"/>
          </a:p>
          <a:p>
            <a:pPr algn="l"/>
            <a:r>
              <a:rPr lang="en-US" sz="3600" dirty="0" err="1"/>
              <a:t>Thirenjeduthathaam</a:t>
            </a:r>
            <a:r>
              <a:rPr lang="en-US" sz="3600" dirty="0"/>
              <a:t> </a:t>
            </a:r>
            <a:r>
              <a:rPr lang="en-US" sz="3600" dirty="0" err="1"/>
              <a:t>vishudha</a:t>
            </a:r>
            <a:r>
              <a:rPr lang="en-US" sz="3600" dirty="0"/>
              <a:t> </a:t>
            </a:r>
            <a:r>
              <a:rPr lang="en-US" sz="3600" dirty="0" err="1"/>
              <a:t>vamshame</a:t>
            </a:r>
            <a:endParaRPr lang="en-US" sz="3600" dirty="0"/>
          </a:p>
          <a:p>
            <a:pPr algn="l"/>
            <a:r>
              <a:rPr lang="en-US" sz="3600" dirty="0" err="1"/>
              <a:t>Jayaprabhuvinte</a:t>
            </a:r>
            <a:r>
              <a:rPr lang="en-US" sz="3600" dirty="0"/>
              <a:t> </a:t>
            </a:r>
            <a:r>
              <a:rPr lang="en-US" sz="3600" dirty="0" err="1"/>
              <a:t>krupa</a:t>
            </a:r>
            <a:r>
              <a:rPr lang="en-US" sz="3600" dirty="0"/>
              <a:t> </a:t>
            </a:r>
            <a:r>
              <a:rPr lang="en-US" sz="3600" dirty="0" err="1"/>
              <a:t>labhichathaal</a:t>
            </a:r>
            <a:endParaRPr lang="en-US" sz="3600" dirty="0"/>
          </a:p>
          <a:p>
            <a:pPr algn="l"/>
            <a:r>
              <a:rPr lang="en-US" sz="3600" dirty="0" err="1"/>
              <a:t>Jayathin</a:t>
            </a:r>
            <a:r>
              <a:rPr lang="en-US" sz="3600" dirty="0"/>
              <a:t> </a:t>
            </a:r>
            <a:r>
              <a:rPr lang="en-US" sz="3600" dirty="0" err="1"/>
              <a:t>ghoshangal</a:t>
            </a:r>
            <a:r>
              <a:rPr lang="en-US" sz="3600" dirty="0"/>
              <a:t> </a:t>
            </a:r>
            <a:r>
              <a:rPr lang="en-US" sz="3600" dirty="0" err="1"/>
              <a:t>muzhakkidaam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401811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A8B8A-65AD-18D6-5E4F-FAB87AFE1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573F-ACFA-B45B-B538-36D69B867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പരന്‍റെ സ്നേഹത്താല്‍ പരം പ്രകാശിപ്പാന്‍</a:t>
            </a:r>
            <a:br>
              <a:rPr lang="ml-IN" sz="3600" b="1" dirty="0"/>
            </a:br>
            <a:r>
              <a:rPr lang="ml-IN" sz="3600" b="1" dirty="0"/>
              <a:t>പരിശുദ്ധനുടെ പരമസംഘമേ!</a:t>
            </a:r>
            <a:br>
              <a:rPr lang="ml-IN" sz="3600" b="1" dirty="0"/>
            </a:br>
            <a:r>
              <a:rPr lang="ml-IN" sz="3600" b="1" dirty="0"/>
              <a:t>കരങ്ങളില്‍ നമ്മെ വഹിക്കുന്നോനവന്‍ </a:t>
            </a:r>
            <a:br>
              <a:rPr lang="en-US" sz="3600" b="1" dirty="0"/>
            </a:br>
            <a:r>
              <a:rPr lang="ml-IN" sz="3600" b="1" dirty="0"/>
              <a:t>ഭാരങ്ങള്‍ ദിനം ചുമന്നിടും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DA78B52-D272-1C8F-6806-F1D203A43CBD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Parante</a:t>
            </a:r>
            <a:r>
              <a:rPr lang="en-US" sz="3600" dirty="0"/>
              <a:t> </a:t>
            </a:r>
            <a:r>
              <a:rPr lang="en-US" sz="3600" dirty="0" err="1"/>
              <a:t>snehathaal</a:t>
            </a:r>
            <a:r>
              <a:rPr lang="en-US" sz="3600" dirty="0"/>
              <a:t> param </a:t>
            </a:r>
            <a:r>
              <a:rPr lang="en-US" sz="3600" dirty="0" err="1"/>
              <a:t>prakaashippaan</a:t>
            </a:r>
            <a:endParaRPr lang="en-US" sz="3600" dirty="0"/>
          </a:p>
          <a:p>
            <a:pPr algn="l"/>
            <a:r>
              <a:rPr lang="en-US" sz="3600" dirty="0" err="1"/>
              <a:t>Parishudhanude</a:t>
            </a:r>
            <a:r>
              <a:rPr lang="en-US" sz="3600" dirty="0"/>
              <a:t> </a:t>
            </a:r>
            <a:r>
              <a:rPr lang="en-US" sz="3600" dirty="0" err="1"/>
              <a:t>parama</a:t>
            </a:r>
            <a:r>
              <a:rPr lang="en-US" sz="3600" dirty="0"/>
              <a:t> </a:t>
            </a:r>
            <a:r>
              <a:rPr lang="en-US" sz="3600" dirty="0" err="1"/>
              <a:t>samkhame</a:t>
            </a:r>
            <a:r>
              <a:rPr lang="en-US" sz="3600" dirty="0"/>
              <a:t>!</a:t>
            </a:r>
          </a:p>
          <a:p>
            <a:pPr algn="l"/>
            <a:r>
              <a:rPr lang="en-US" sz="3600" dirty="0" err="1"/>
              <a:t>Karangalil</a:t>
            </a:r>
            <a:r>
              <a:rPr lang="en-US" sz="3600" dirty="0"/>
              <a:t> </a:t>
            </a:r>
            <a:r>
              <a:rPr lang="en-US" sz="3600" dirty="0" err="1"/>
              <a:t>namme</a:t>
            </a:r>
            <a:r>
              <a:rPr lang="en-US" sz="3600" dirty="0"/>
              <a:t> </a:t>
            </a:r>
            <a:r>
              <a:rPr lang="en-US" sz="3600" dirty="0" err="1"/>
              <a:t>vahikkunnonavan</a:t>
            </a:r>
            <a:endParaRPr lang="en-US" sz="3600" dirty="0"/>
          </a:p>
          <a:p>
            <a:pPr algn="l"/>
            <a:r>
              <a:rPr lang="en-US" sz="3600" dirty="0" err="1"/>
              <a:t>Bhaarangal</a:t>
            </a:r>
            <a:r>
              <a:rPr lang="en-US" sz="3600" dirty="0"/>
              <a:t> </a:t>
            </a:r>
            <a:r>
              <a:rPr lang="en-US" sz="3600" dirty="0" err="1"/>
              <a:t>dinam</a:t>
            </a:r>
            <a:r>
              <a:rPr lang="en-US" sz="3600" dirty="0"/>
              <a:t> </a:t>
            </a:r>
            <a:r>
              <a:rPr lang="en-US" sz="3600" dirty="0" err="1"/>
              <a:t>chumannidum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307173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187C5-871C-F29D-3527-3977C1ABB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3DEA-4327-07DE-6413-757CB205D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കൃപയിന്നാത്മാവില്‍ നിറയാം നമ്മുടെ</a:t>
            </a:r>
            <a:br>
              <a:rPr lang="ml-IN" sz="3600" b="1" dirty="0"/>
            </a:br>
            <a:r>
              <a:rPr lang="ml-IN" sz="3600" b="1" dirty="0"/>
              <a:t>ദുരിതങ്ങള്‍ ഹിമം പോലെ അഴിയട്ടെ</a:t>
            </a:r>
            <a:br>
              <a:rPr lang="ml-IN" sz="3600" b="1" dirty="0"/>
            </a:br>
            <a:r>
              <a:rPr lang="ml-IN" sz="3600" b="1" dirty="0"/>
              <a:t>പരമവിളിയുടെ വിരുതിനായ് നമ്മെ വിളിച്ചവനെന്നും നടത്തിടും</a:t>
            </a:r>
            <a:endParaRPr lang="en-AE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DBDD12-2503-785F-76A9-C360924C9CF1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Krupayinn</a:t>
            </a:r>
            <a:r>
              <a:rPr lang="en-US" sz="3600" dirty="0"/>
              <a:t> </a:t>
            </a:r>
            <a:r>
              <a:rPr lang="en-US" sz="3600" dirty="0" err="1"/>
              <a:t>aathmaavil</a:t>
            </a:r>
            <a:r>
              <a:rPr lang="en-US" sz="3600" dirty="0"/>
              <a:t> </a:t>
            </a:r>
            <a:r>
              <a:rPr lang="en-US" sz="3600" dirty="0" err="1"/>
              <a:t>nirayaam</a:t>
            </a:r>
            <a:r>
              <a:rPr lang="en-US" sz="3600" dirty="0"/>
              <a:t> </a:t>
            </a:r>
            <a:r>
              <a:rPr lang="en-US" sz="3600" dirty="0" err="1"/>
              <a:t>nammude</a:t>
            </a:r>
            <a:endParaRPr lang="en-US" sz="3600" dirty="0"/>
          </a:p>
          <a:p>
            <a:pPr algn="l"/>
            <a:r>
              <a:rPr lang="en-US" sz="3600" dirty="0" err="1"/>
              <a:t>Durithangal</a:t>
            </a:r>
            <a:r>
              <a:rPr lang="en-US" sz="3600" dirty="0"/>
              <a:t> </a:t>
            </a:r>
            <a:r>
              <a:rPr lang="en-US" sz="3600" dirty="0" err="1"/>
              <a:t>himam</a:t>
            </a:r>
            <a:r>
              <a:rPr lang="en-US" sz="3600" dirty="0"/>
              <a:t> pole </a:t>
            </a:r>
            <a:r>
              <a:rPr lang="en-US" sz="3600" dirty="0" err="1"/>
              <a:t>azhiyatte</a:t>
            </a:r>
            <a:endParaRPr lang="en-US" sz="3600" dirty="0"/>
          </a:p>
          <a:p>
            <a:pPr algn="l"/>
            <a:r>
              <a:rPr lang="en-US" sz="3600" dirty="0" err="1"/>
              <a:t>Paramaviliyude</a:t>
            </a:r>
            <a:r>
              <a:rPr lang="en-US" sz="3600" dirty="0"/>
              <a:t> </a:t>
            </a:r>
            <a:r>
              <a:rPr lang="en-US" sz="3600" dirty="0" err="1"/>
              <a:t>viruthinaay</a:t>
            </a:r>
            <a:r>
              <a:rPr lang="en-US" sz="3600" dirty="0"/>
              <a:t> </a:t>
            </a:r>
            <a:r>
              <a:rPr lang="en-US" sz="3600" dirty="0" err="1"/>
              <a:t>namme</a:t>
            </a:r>
            <a:endParaRPr lang="en-US" sz="3600" dirty="0"/>
          </a:p>
          <a:p>
            <a:pPr algn="l"/>
            <a:r>
              <a:rPr lang="en-US" sz="3600" dirty="0" err="1"/>
              <a:t>Vilichavan</a:t>
            </a:r>
            <a:r>
              <a:rPr lang="en-US" sz="3600" dirty="0"/>
              <a:t> </a:t>
            </a:r>
            <a:r>
              <a:rPr lang="en-US" sz="3600" dirty="0" err="1"/>
              <a:t>ennum</a:t>
            </a:r>
            <a:r>
              <a:rPr lang="en-US" sz="3600" dirty="0"/>
              <a:t> </a:t>
            </a:r>
            <a:r>
              <a:rPr lang="en-US" sz="3600" dirty="0" err="1"/>
              <a:t>nadathidum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266515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03BA4-F63A-B71D-5160-933DF1863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E7EB0-97F4-02F9-E7DB-67E5D1694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സ്തുതിപ്പിന്‍ സ്തുതിപ്പിന്‍ ദൈവജനമേ! </a:t>
            </a:r>
            <a:br>
              <a:rPr lang="ml-IN" sz="3600" b="1" dirty="0"/>
            </a:br>
            <a:r>
              <a:rPr lang="ml-IN" sz="3600" b="1" dirty="0"/>
              <a:t>സ്തുതികളിന്മേല്‍ വസിക്കും പ്രിയനെ</a:t>
            </a:r>
            <a:br>
              <a:rPr lang="ml-IN" sz="3600" b="1" dirty="0"/>
            </a:br>
            <a:r>
              <a:rPr lang="ml-IN" sz="3600" b="1" dirty="0"/>
              <a:t>അനുദിനമവന്‍ ചെയ്ത നന്മകള്‍ </a:t>
            </a:r>
            <a:br>
              <a:rPr lang="en-US" sz="3600" b="1" dirty="0"/>
            </a:br>
            <a:r>
              <a:rPr lang="ml-IN" sz="3600" b="1" dirty="0"/>
              <a:t>അനല്‍പ്പമേ! മനം മറക്കുമോ?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3343A5-A420-C06D-5CC9-FF1F21C95541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Sthuthippin</a:t>
            </a:r>
            <a:r>
              <a:rPr lang="en-US" sz="3600" dirty="0"/>
              <a:t> </a:t>
            </a:r>
            <a:r>
              <a:rPr lang="en-US" sz="3600" dirty="0" err="1"/>
              <a:t>sthuthippin</a:t>
            </a:r>
            <a:r>
              <a:rPr lang="en-US" sz="3600" dirty="0"/>
              <a:t> </a:t>
            </a:r>
            <a:r>
              <a:rPr lang="en-US" sz="3600" dirty="0" err="1"/>
              <a:t>daiva</a:t>
            </a:r>
            <a:r>
              <a:rPr lang="en-US" sz="3600" dirty="0"/>
              <a:t> </a:t>
            </a:r>
            <a:r>
              <a:rPr lang="en-US" sz="3600" dirty="0" err="1"/>
              <a:t>janame</a:t>
            </a:r>
            <a:r>
              <a:rPr lang="en-US" sz="3600" dirty="0"/>
              <a:t>!</a:t>
            </a:r>
          </a:p>
          <a:p>
            <a:pPr algn="l"/>
            <a:r>
              <a:rPr lang="en-US" sz="3600" dirty="0" err="1"/>
              <a:t>Sthuthikalinmel</a:t>
            </a:r>
            <a:r>
              <a:rPr lang="en-US" sz="3600" dirty="0"/>
              <a:t> </a:t>
            </a:r>
            <a:r>
              <a:rPr lang="en-US" sz="3600" dirty="0" err="1"/>
              <a:t>vasikkum</a:t>
            </a:r>
            <a:r>
              <a:rPr lang="en-US" sz="3600" dirty="0"/>
              <a:t> </a:t>
            </a:r>
            <a:r>
              <a:rPr lang="en-US" sz="3600" dirty="0" err="1"/>
              <a:t>priyane</a:t>
            </a:r>
            <a:endParaRPr lang="en-US" sz="3600" dirty="0"/>
          </a:p>
          <a:p>
            <a:pPr algn="l"/>
            <a:r>
              <a:rPr lang="en-US" sz="3600" dirty="0" err="1"/>
              <a:t>Anudinamavan</a:t>
            </a:r>
            <a:r>
              <a:rPr lang="en-US" sz="3600" dirty="0"/>
              <a:t> </a:t>
            </a:r>
            <a:r>
              <a:rPr lang="en-US" sz="3600" dirty="0" err="1"/>
              <a:t>cheytha</a:t>
            </a:r>
            <a:r>
              <a:rPr lang="en-US" sz="3600" dirty="0"/>
              <a:t> </a:t>
            </a:r>
            <a:r>
              <a:rPr lang="en-US" sz="3600" dirty="0" err="1"/>
              <a:t>nanmakal</a:t>
            </a:r>
            <a:endParaRPr lang="en-US" sz="3600" dirty="0"/>
          </a:p>
          <a:p>
            <a:pPr algn="l"/>
            <a:r>
              <a:rPr lang="en-US" sz="3600" dirty="0" err="1"/>
              <a:t>Analpame</a:t>
            </a:r>
            <a:r>
              <a:rPr lang="en-US" sz="3600" dirty="0"/>
              <a:t>! </a:t>
            </a:r>
            <a:r>
              <a:rPr lang="en-US" sz="3600" dirty="0" err="1"/>
              <a:t>manam</a:t>
            </a:r>
            <a:r>
              <a:rPr lang="en-US" sz="3600" dirty="0"/>
              <a:t> </a:t>
            </a:r>
            <a:r>
              <a:rPr lang="en-US" sz="3600" dirty="0" err="1"/>
              <a:t>marakkumo</a:t>
            </a:r>
            <a:r>
              <a:rPr lang="en-US" sz="3600" dirty="0"/>
              <a:t>?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3157067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6CC1FD77-8038-41C7-AA14-AA4AD4A095D8}" vid="{2F7F25FF-BBC2-4C41-B7FD-2F83B45E3F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4</TotalTime>
  <Words>184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സ്തുതിപ്പിന്‍ സ്തുതിപ്പിന്‍ ദൈവജനമേ!  സ്തുതികളിന്മേല്‍ വസിക്കും പ്രിയനെ അനുദിനമവന്‍ ചെയ്ത നന്മകള്‍  അനല്‍പ്പമേ! മനം മറക്കുമോ?</vt:lpstr>
      <vt:lpstr>ഉണര്‍ന്നുഘോഷിപ്പിന്‍ സ്വന്തജനമേ ഹൃദയം നന്ദിയാല്‍ നിറഞ്ഞു കവിയട്ടെ പാപകൂപത്തില്‍ കിടന്ന നാമിന്നു  പരന്‍റെ വാഗ്ദത്തസുതരല്ലോ</vt:lpstr>
      <vt:lpstr>വിളിച്ചവനുടെ ഗുണങ്ങള്‍ ഘോഷിപ്പാന്‍ തിരഞ്ഞെടുത്തതാം വിശുദ്ധവംശമേ ജയപ്രഭുവിന്‍റെ കൃപ ലഭിച്ചതാല്‍  ജയത്തിന്‍ ഘോഷങ്ങള്‍ മുഴക്കിടാം</vt:lpstr>
      <vt:lpstr>പരന്‍റെ സ്നേഹത്താല്‍ പരം പ്രകാശിപ്പാന്‍ പരിശുദ്ധനുടെ പരമസംഘമേ! കരങ്ങളില്‍ നമ്മെ വഹിക്കുന്നോനവന്‍  ഭാരങ്ങള്‍ ദിനം ചുമന്നിടും</vt:lpstr>
      <vt:lpstr>കൃപയിന്നാത്മാവില്‍ നിറയാം നമ്മുടെ ദുരിതങ്ങള്‍ ഹിമം പോലെ അഴിയട്ടെ പരമവിളിയുടെ വിരുതിനായ് നമ്മെ വിളിച്ചവനെന്നും നടത്തിടും</vt:lpstr>
      <vt:lpstr>സ്തുതിപ്പിന്‍ സ്തുതിപ്പിന്‍ ദൈവജനമേ!  സ്തുതികളിന്മേല്‍ വസിക്കും പ്രിയനെ അനുദിനമവന്‍ ചെയ്ത നന്മകള്‍  അനല്‍പ്പമേ! മനം മറക്കുമോ?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സ്തുതിപ്പിന്‍ സ്തുതിപ്പിന്‍ ദൈവജനമേ!</dc:title>
  <dc:subject>566</dc:subject>
  <dc:creator>Christie Varghese</dc:creator>
  <cp:keywords>Translation Pending</cp:keywords>
  <cp:lastModifiedBy>Christie Varghese</cp:lastModifiedBy>
  <cp:revision>3</cp:revision>
  <dcterms:created xsi:type="dcterms:W3CDTF">2025-03-05T11:04:54Z</dcterms:created>
  <dcterms:modified xsi:type="dcterms:W3CDTF">2025-03-05T11:19:54Z</dcterms:modified>
</cp:coreProperties>
</file>